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65" r:id="rId6"/>
    <p:sldId id="259" r:id="rId7"/>
    <p:sldId id="264" r:id="rId8"/>
    <p:sldId id="266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E4CA3-E768-45FD-8557-BAE35A281F62}" type="datetimeFigureOut">
              <a:rPr lang="en-US" smtClean="0"/>
              <a:t>3/29/19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32899-5BB4-40DB-B82A-2D977AFBE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502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32899-5BB4-40DB-B82A-2D977AFBE1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717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32899-5BB4-40DB-B82A-2D977AFBE1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99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452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5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5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0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59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7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6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6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3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52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Houston Housing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819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</a:t>
            </a:r>
          </a:p>
          <a:p>
            <a:r>
              <a:rPr lang="en-US" dirty="0"/>
              <a:t>Data sources/methodology</a:t>
            </a:r>
          </a:p>
          <a:p>
            <a:pPr lvl="1"/>
            <a:r>
              <a:rPr lang="en-US" dirty="0"/>
              <a:t>Limitations of dataset</a:t>
            </a:r>
          </a:p>
          <a:p>
            <a:pPr lvl="1"/>
            <a:r>
              <a:rPr lang="en-US" dirty="0"/>
              <a:t>Assumptions</a:t>
            </a:r>
          </a:p>
          <a:p>
            <a:r>
              <a:rPr lang="en-US" dirty="0"/>
              <a:t>Insights/trends</a:t>
            </a:r>
          </a:p>
        </p:txBody>
      </p:sp>
    </p:spTree>
    <p:extLst>
      <p:ext uri="{BB962C8B-B14F-4D97-AF65-F5344CB8AC3E}">
        <p14:creationId xmlns:p14="http://schemas.microsoft.com/office/powerpoint/2010/main" val="17000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trends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3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97321044-B208-463A-967F-CB1C9076E028}"/>
              </a:ext>
            </a:extLst>
          </p:cNvPr>
          <p:cNvGrpSpPr/>
          <p:nvPr/>
        </p:nvGrpSpPr>
        <p:grpSpPr>
          <a:xfrm>
            <a:off x="6705588" y="2713355"/>
            <a:ext cx="5486412" cy="3842273"/>
            <a:chOff x="6705588" y="854075"/>
            <a:chExt cx="5486412" cy="384227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DC5E9D52-BF68-42CC-A908-8DF67CC3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05588" y="854075"/>
              <a:ext cx="5486411" cy="365760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C3221B0B-0CFA-4A2D-AC3A-94F54FB976C7}"/>
                </a:ext>
              </a:extLst>
            </p:cNvPr>
            <p:cNvSpPr txBox="1"/>
            <p:nvPr/>
          </p:nvSpPr>
          <p:spPr>
            <a:xfrm>
              <a:off x="8524240" y="4327016"/>
              <a:ext cx="36677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No obvious correlation (R</a:t>
              </a:r>
              <a:r>
                <a:rPr lang="en-US" b="1" baseline="30000" dirty="0"/>
                <a:t>2</a:t>
              </a:r>
              <a:r>
                <a:rPr lang="en-US" b="1" dirty="0"/>
                <a:t> = 0.20)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b="1" dirty="0"/>
              <a:t>Crime Distribution by </a:t>
            </a:r>
            <a:r>
              <a:rPr lang="en-US" b="1" dirty="0" err="1"/>
              <a:t>Zipcode</a:t>
            </a:r>
            <a:endParaRPr lang="en-US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3FAC6AB3-D833-4582-90E5-16FB13F5D6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73" t="4115" r="21601" b="6152"/>
          <a:stretch/>
        </p:blipFill>
        <p:spPr>
          <a:xfrm>
            <a:off x="1" y="888552"/>
            <a:ext cx="6756400" cy="54104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5FEB12E-C0E5-4199-9E59-519B9EB222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73" t="4115" r="21601" b="6152"/>
          <a:stretch/>
        </p:blipFill>
        <p:spPr>
          <a:xfrm>
            <a:off x="2275840" y="731189"/>
            <a:ext cx="7640319" cy="611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5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69 -0.00023 L -0.25078 -0.05949 " pathEditMode="relative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b="1" dirty="0"/>
              <a:t>Crime Categories Impacted by House Price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78036DD-B427-43ED-A06F-DAE98989C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89" y="990596"/>
            <a:ext cx="5486411" cy="3657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430CB89-F1FF-426F-9AEC-B7E00E68D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8400" y="2819399"/>
            <a:ext cx="5486411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76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Flood trends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87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dirty="0"/>
              <a:t>Restaurant Density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12" y="1081429"/>
            <a:ext cx="5181703" cy="32226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98657" y="4304054"/>
            <a:ext cx="30718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Correlation Coefficient: </a:t>
            </a:r>
            <a:r>
              <a:rPr lang="en-US" dirty="0"/>
              <a:t>0.47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ym typeface="Wingdings"/>
              </a:rPr>
              <a:t>weak positive linear relationship between property value and restaurant density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6307390"/>
            <a:ext cx="6843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Highest restaurant density in central Houston and in some periphery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42ED0FF-9EAF-44B9-B949-3A49A1CEF1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89" r="14371" b="9149"/>
          <a:stretch/>
        </p:blipFill>
        <p:spPr>
          <a:xfrm>
            <a:off x="0" y="828675"/>
            <a:ext cx="6843712" cy="546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913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dirty="0"/>
              <a:t>Restaurant Density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127" y="671511"/>
            <a:ext cx="5181703" cy="32226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29413" y="4244738"/>
            <a:ext cx="51817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Correlation Coefficient: </a:t>
            </a:r>
            <a:r>
              <a:rPr lang="en-US" dirty="0"/>
              <a:t>0.47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ym typeface="Wingdings"/>
              </a:rPr>
              <a:t>weak positive linear relationship between property value and restaurant density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84235" y="5795670"/>
            <a:ext cx="5043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Highest restaurant density in central Houston and in some periphery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12" t="12883" r="31960" b="14695"/>
          <a:stretch/>
        </p:blipFill>
        <p:spPr>
          <a:xfrm>
            <a:off x="114302" y="1000125"/>
            <a:ext cx="6600825" cy="52204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7362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78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90</Words>
  <Application>Microsoft Macintosh PowerPoint</Application>
  <PresentationFormat>Widescreen</PresentationFormat>
  <Paragraphs>25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Houston Housing</vt:lpstr>
      <vt:lpstr>Property Value</vt:lpstr>
      <vt:lpstr>Crime trends</vt:lpstr>
      <vt:lpstr>Crime Distribution by Zipcode</vt:lpstr>
      <vt:lpstr>Crime Categories Impacted by House Price</vt:lpstr>
      <vt:lpstr>Flood trends</vt:lpstr>
      <vt:lpstr>Restaurant Density</vt:lpstr>
      <vt:lpstr>Restaurant Density</vt:lpstr>
      <vt:lpstr>Final Insights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Houston Housing</dc:title>
  <dc:creator>Microsoft Office User</dc:creator>
  <cp:lastModifiedBy>Microsoft Office User</cp:lastModifiedBy>
  <cp:revision>22</cp:revision>
  <dcterms:created xsi:type="dcterms:W3CDTF">2019-03-28T23:55:56Z</dcterms:created>
  <dcterms:modified xsi:type="dcterms:W3CDTF">2019-03-30T04:13:36Z</dcterms:modified>
</cp:coreProperties>
</file>

<file path=docProps/thumbnail.jpeg>
</file>